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6" r:id="rId2"/>
  </p:sldIdLst>
  <p:sldSz cx="7543800" cy="9829800"/>
  <p:notesSz cx="7077075" cy="9363075"/>
  <p:defaultTextStyle>
    <a:defPPr>
      <a:defRPr lang="en-US"/>
    </a:defPPr>
    <a:lvl1pPr marL="0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1pPr>
    <a:lvl2pPr marL="496323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2pPr>
    <a:lvl3pPr marL="992648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3pPr>
    <a:lvl4pPr marL="1488972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4pPr>
    <a:lvl5pPr marL="1985296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5pPr>
    <a:lvl6pPr marL="2481620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6pPr>
    <a:lvl7pPr marL="2977944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7pPr>
    <a:lvl8pPr marL="3474268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8pPr>
    <a:lvl9pPr marL="3970592" algn="l" defTabSz="496323" rtl="0" eaLnBrk="1" latinLnBrk="0" hangingPunct="1">
      <a:defRPr sz="19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236" autoAdjust="0"/>
    <p:restoredTop sz="94660"/>
  </p:normalViewPr>
  <p:slideViewPr>
    <p:cSldViewPr snapToGrid="0">
      <p:cViewPr>
        <p:scale>
          <a:sx n="98" d="100"/>
          <a:sy n="98" d="100"/>
        </p:scale>
        <p:origin x="144" y="-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785" y="1608722"/>
            <a:ext cx="6412230" cy="3422227"/>
          </a:xfrm>
        </p:spPr>
        <p:txBody>
          <a:bodyPr anchor="b"/>
          <a:lstStyle>
            <a:lvl1pPr algn="ctr">
              <a:defRPr sz="39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2975" y="5162922"/>
            <a:ext cx="5657850" cy="2373259"/>
          </a:xfrm>
        </p:spPr>
        <p:txBody>
          <a:bodyPr/>
          <a:lstStyle>
            <a:lvl1pPr marL="0" indent="0" algn="ctr">
              <a:buNone/>
              <a:defRPr sz="1588"/>
            </a:lvl1pPr>
            <a:lvl2pPr marL="302575" indent="0" algn="ctr">
              <a:buNone/>
              <a:defRPr sz="1324"/>
            </a:lvl2pPr>
            <a:lvl3pPr marL="605150" indent="0" algn="ctr">
              <a:buNone/>
              <a:defRPr sz="1191"/>
            </a:lvl3pPr>
            <a:lvl4pPr marL="907725" indent="0" algn="ctr">
              <a:buNone/>
              <a:defRPr sz="1059"/>
            </a:lvl4pPr>
            <a:lvl5pPr marL="1210300" indent="0" algn="ctr">
              <a:buNone/>
              <a:defRPr sz="1059"/>
            </a:lvl5pPr>
            <a:lvl6pPr marL="1512875" indent="0" algn="ctr">
              <a:buNone/>
              <a:defRPr sz="1059"/>
            </a:lvl6pPr>
            <a:lvl7pPr marL="1815450" indent="0" algn="ctr">
              <a:buNone/>
              <a:defRPr sz="1059"/>
            </a:lvl7pPr>
            <a:lvl8pPr marL="2118025" indent="0" algn="ctr">
              <a:buNone/>
              <a:defRPr sz="1059"/>
            </a:lvl8pPr>
            <a:lvl9pPr marL="2420600" indent="0" algn="ctr">
              <a:buNone/>
              <a:defRPr sz="105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4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8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98534" y="523348"/>
            <a:ext cx="1626632" cy="8330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638" y="523348"/>
            <a:ext cx="4785598" cy="83303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709" y="2450628"/>
            <a:ext cx="6506528" cy="4088923"/>
          </a:xfrm>
        </p:spPr>
        <p:txBody>
          <a:bodyPr anchor="b"/>
          <a:lstStyle>
            <a:lvl1pPr>
              <a:defRPr sz="397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709" y="6578233"/>
            <a:ext cx="6506528" cy="2150268"/>
          </a:xfrm>
        </p:spPr>
        <p:txBody>
          <a:bodyPr/>
          <a:lstStyle>
            <a:lvl1pPr marL="0" indent="0">
              <a:buNone/>
              <a:defRPr sz="1588">
                <a:solidFill>
                  <a:schemeClr val="tx1"/>
                </a:solidFill>
              </a:defRPr>
            </a:lvl1pPr>
            <a:lvl2pPr marL="302575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2pPr>
            <a:lvl3pPr marL="605150" indent="0">
              <a:buNone/>
              <a:defRPr sz="1191">
                <a:solidFill>
                  <a:schemeClr val="tx1">
                    <a:tint val="75000"/>
                  </a:schemeClr>
                </a:solidFill>
              </a:defRPr>
            </a:lvl3pPr>
            <a:lvl4pPr marL="907725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4pPr>
            <a:lvl5pPr marL="1210300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5pPr>
            <a:lvl6pPr marL="1512875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6pPr>
            <a:lvl7pPr marL="1815450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7pPr>
            <a:lvl8pPr marL="2118025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8pPr>
            <a:lvl9pPr marL="2420600" indent="0">
              <a:buNone/>
              <a:defRPr sz="10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2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637" y="2616729"/>
            <a:ext cx="3206115" cy="62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049" y="2616729"/>
            <a:ext cx="3206115" cy="62369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21" y="523350"/>
            <a:ext cx="6506528" cy="18999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621" y="2409669"/>
            <a:ext cx="3191381" cy="1180940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575" indent="0">
              <a:buNone/>
              <a:defRPr sz="1324" b="1"/>
            </a:lvl2pPr>
            <a:lvl3pPr marL="605150" indent="0">
              <a:buNone/>
              <a:defRPr sz="1191" b="1"/>
            </a:lvl3pPr>
            <a:lvl4pPr marL="907725" indent="0">
              <a:buNone/>
              <a:defRPr sz="1059" b="1"/>
            </a:lvl4pPr>
            <a:lvl5pPr marL="1210300" indent="0">
              <a:buNone/>
              <a:defRPr sz="1059" b="1"/>
            </a:lvl5pPr>
            <a:lvl6pPr marL="1512875" indent="0">
              <a:buNone/>
              <a:defRPr sz="1059" b="1"/>
            </a:lvl6pPr>
            <a:lvl7pPr marL="1815450" indent="0">
              <a:buNone/>
              <a:defRPr sz="1059" b="1"/>
            </a:lvl7pPr>
            <a:lvl8pPr marL="2118025" indent="0">
              <a:buNone/>
              <a:defRPr sz="1059" b="1"/>
            </a:lvl8pPr>
            <a:lvl9pPr marL="2420600" indent="0">
              <a:buNone/>
              <a:defRPr sz="1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621" y="3590607"/>
            <a:ext cx="3191381" cy="5281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051" y="2409669"/>
            <a:ext cx="3207097" cy="1180940"/>
          </a:xfrm>
        </p:spPr>
        <p:txBody>
          <a:bodyPr anchor="b"/>
          <a:lstStyle>
            <a:lvl1pPr marL="0" indent="0">
              <a:buNone/>
              <a:defRPr sz="1588" b="1"/>
            </a:lvl1pPr>
            <a:lvl2pPr marL="302575" indent="0">
              <a:buNone/>
              <a:defRPr sz="1324" b="1"/>
            </a:lvl2pPr>
            <a:lvl3pPr marL="605150" indent="0">
              <a:buNone/>
              <a:defRPr sz="1191" b="1"/>
            </a:lvl3pPr>
            <a:lvl4pPr marL="907725" indent="0">
              <a:buNone/>
              <a:defRPr sz="1059" b="1"/>
            </a:lvl4pPr>
            <a:lvl5pPr marL="1210300" indent="0">
              <a:buNone/>
              <a:defRPr sz="1059" b="1"/>
            </a:lvl5pPr>
            <a:lvl6pPr marL="1512875" indent="0">
              <a:buNone/>
              <a:defRPr sz="1059" b="1"/>
            </a:lvl6pPr>
            <a:lvl7pPr marL="1815450" indent="0">
              <a:buNone/>
              <a:defRPr sz="1059" b="1"/>
            </a:lvl7pPr>
            <a:lvl8pPr marL="2118025" indent="0">
              <a:buNone/>
              <a:defRPr sz="1059" b="1"/>
            </a:lvl8pPr>
            <a:lvl9pPr marL="2420600" indent="0">
              <a:buNone/>
              <a:defRPr sz="1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051" y="3590607"/>
            <a:ext cx="3207097" cy="5281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1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2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9" y="655320"/>
            <a:ext cx="2433072" cy="2293620"/>
          </a:xfrm>
        </p:spPr>
        <p:txBody>
          <a:bodyPr anchor="b"/>
          <a:lstStyle>
            <a:lvl1pPr>
              <a:defRPr sz="2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7099" y="1415312"/>
            <a:ext cx="3819049" cy="6985530"/>
          </a:xfrm>
        </p:spPr>
        <p:txBody>
          <a:bodyPr/>
          <a:lstStyle>
            <a:lvl1pPr>
              <a:defRPr sz="2118"/>
            </a:lvl1pPr>
            <a:lvl2pPr>
              <a:defRPr sz="1853"/>
            </a:lvl2pPr>
            <a:lvl3pPr>
              <a:defRPr sz="1588"/>
            </a:lvl3pPr>
            <a:lvl4pPr>
              <a:defRPr sz="1324"/>
            </a:lvl4pPr>
            <a:lvl5pPr>
              <a:defRPr sz="1324"/>
            </a:lvl5pPr>
            <a:lvl6pPr>
              <a:defRPr sz="1324"/>
            </a:lvl6pPr>
            <a:lvl7pPr>
              <a:defRPr sz="1324"/>
            </a:lvl7pPr>
            <a:lvl8pPr>
              <a:defRPr sz="1324"/>
            </a:lvl8pPr>
            <a:lvl9pPr>
              <a:defRPr sz="13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619" y="2948942"/>
            <a:ext cx="2433072" cy="5463276"/>
          </a:xfrm>
        </p:spPr>
        <p:txBody>
          <a:bodyPr/>
          <a:lstStyle>
            <a:lvl1pPr marL="0" indent="0">
              <a:buNone/>
              <a:defRPr sz="1059"/>
            </a:lvl1pPr>
            <a:lvl2pPr marL="302575" indent="0">
              <a:buNone/>
              <a:defRPr sz="927"/>
            </a:lvl2pPr>
            <a:lvl3pPr marL="605150" indent="0">
              <a:buNone/>
              <a:defRPr sz="794"/>
            </a:lvl3pPr>
            <a:lvl4pPr marL="907725" indent="0">
              <a:buNone/>
              <a:defRPr sz="662"/>
            </a:lvl4pPr>
            <a:lvl5pPr marL="1210300" indent="0">
              <a:buNone/>
              <a:defRPr sz="662"/>
            </a:lvl5pPr>
            <a:lvl6pPr marL="1512875" indent="0">
              <a:buNone/>
              <a:defRPr sz="662"/>
            </a:lvl6pPr>
            <a:lvl7pPr marL="1815450" indent="0">
              <a:buNone/>
              <a:defRPr sz="662"/>
            </a:lvl7pPr>
            <a:lvl8pPr marL="2118025" indent="0">
              <a:buNone/>
              <a:defRPr sz="662"/>
            </a:lvl8pPr>
            <a:lvl9pPr marL="2420600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5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19" y="655320"/>
            <a:ext cx="2433072" cy="2293620"/>
          </a:xfrm>
        </p:spPr>
        <p:txBody>
          <a:bodyPr anchor="b"/>
          <a:lstStyle>
            <a:lvl1pPr>
              <a:defRPr sz="2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7099" y="1415312"/>
            <a:ext cx="3819049" cy="6985530"/>
          </a:xfrm>
        </p:spPr>
        <p:txBody>
          <a:bodyPr anchor="t"/>
          <a:lstStyle>
            <a:lvl1pPr marL="0" indent="0">
              <a:buNone/>
              <a:defRPr sz="2118"/>
            </a:lvl1pPr>
            <a:lvl2pPr marL="302575" indent="0">
              <a:buNone/>
              <a:defRPr sz="1853"/>
            </a:lvl2pPr>
            <a:lvl3pPr marL="605150" indent="0">
              <a:buNone/>
              <a:defRPr sz="1588"/>
            </a:lvl3pPr>
            <a:lvl4pPr marL="907725" indent="0">
              <a:buNone/>
              <a:defRPr sz="1324"/>
            </a:lvl4pPr>
            <a:lvl5pPr marL="1210300" indent="0">
              <a:buNone/>
              <a:defRPr sz="1324"/>
            </a:lvl5pPr>
            <a:lvl6pPr marL="1512875" indent="0">
              <a:buNone/>
              <a:defRPr sz="1324"/>
            </a:lvl6pPr>
            <a:lvl7pPr marL="1815450" indent="0">
              <a:buNone/>
              <a:defRPr sz="1324"/>
            </a:lvl7pPr>
            <a:lvl8pPr marL="2118025" indent="0">
              <a:buNone/>
              <a:defRPr sz="1324"/>
            </a:lvl8pPr>
            <a:lvl9pPr marL="2420600" indent="0">
              <a:buNone/>
              <a:defRPr sz="13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619" y="2948942"/>
            <a:ext cx="2433072" cy="5463276"/>
          </a:xfrm>
        </p:spPr>
        <p:txBody>
          <a:bodyPr/>
          <a:lstStyle>
            <a:lvl1pPr marL="0" indent="0">
              <a:buNone/>
              <a:defRPr sz="1059"/>
            </a:lvl1pPr>
            <a:lvl2pPr marL="302575" indent="0">
              <a:buNone/>
              <a:defRPr sz="927"/>
            </a:lvl2pPr>
            <a:lvl3pPr marL="605150" indent="0">
              <a:buNone/>
              <a:defRPr sz="794"/>
            </a:lvl3pPr>
            <a:lvl4pPr marL="907725" indent="0">
              <a:buNone/>
              <a:defRPr sz="662"/>
            </a:lvl4pPr>
            <a:lvl5pPr marL="1210300" indent="0">
              <a:buNone/>
              <a:defRPr sz="662"/>
            </a:lvl5pPr>
            <a:lvl6pPr marL="1512875" indent="0">
              <a:buNone/>
              <a:defRPr sz="662"/>
            </a:lvl6pPr>
            <a:lvl7pPr marL="1815450" indent="0">
              <a:buNone/>
              <a:defRPr sz="662"/>
            </a:lvl7pPr>
            <a:lvl8pPr marL="2118025" indent="0">
              <a:buNone/>
              <a:defRPr sz="662"/>
            </a:lvl8pPr>
            <a:lvl9pPr marL="2420600" indent="0">
              <a:buNone/>
              <a:defRPr sz="6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9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638" y="523350"/>
            <a:ext cx="6506528" cy="1899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638" y="2616729"/>
            <a:ext cx="6506528" cy="6236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637" y="9110772"/>
            <a:ext cx="1697355" cy="52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0708D-3319-48DB-954E-F3E7E1172CC4}" type="datetimeFigureOut">
              <a:rPr lang="en-US" smtClean="0"/>
              <a:t>7/25/21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8886" y="9110772"/>
            <a:ext cx="2546033" cy="52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7809" y="9110772"/>
            <a:ext cx="1697355" cy="523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7F1B0-C079-4933-A5EA-EEFD2E732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1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05150" rtl="0" eaLnBrk="1" latinLnBrk="0" hangingPunct="1">
        <a:lnSpc>
          <a:spcPct val="90000"/>
        </a:lnSpc>
        <a:spcBef>
          <a:spcPct val="0"/>
        </a:spcBef>
        <a:buNone/>
        <a:defRPr sz="29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287" indent="-151287" algn="l" defTabSz="605150" rtl="0" eaLnBrk="1" latinLnBrk="0" hangingPunct="1">
        <a:lnSpc>
          <a:spcPct val="90000"/>
        </a:lnSpc>
        <a:spcBef>
          <a:spcPts val="662"/>
        </a:spcBef>
        <a:buFont typeface="Arial" panose="020B0604020202020204" pitchFamily="34" charset="0"/>
        <a:buChar char="•"/>
        <a:defRPr sz="1853" kern="1200">
          <a:solidFill>
            <a:schemeClr val="tx1"/>
          </a:solidFill>
          <a:latin typeface="+mn-lt"/>
          <a:ea typeface="+mn-ea"/>
          <a:cs typeface="+mn-cs"/>
        </a:defRPr>
      </a:lvl1pPr>
      <a:lvl2pPr marL="45386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75643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324" kern="1200">
          <a:solidFill>
            <a:schemeClr val="tx1"/>
          </a:solidFill>
          <a:latin typeface="+mn-lt"/>
          <a:ea typeface="+mn-ea"/>
          <a:cs typeface="+mn-cs"/>
        </a:defRPr>
      </a:lvl3pPr>
      <a:lvl4pPr marL="105901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36158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66416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96673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269312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571887" indent="-151287" algn="l" defTabSz="605150" rtl="0" eaLnBrk="1" latinLnBrk="0" hangingPunct="1">
        <a:lnSpc>
          <a:spcPct val="90000"/>
        </a:lnSpc>
        <a:spcBef>
          <a:spcPts val="331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30257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2pPr>
      <a:lvl3pPr marL="60515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3pPr>
      <a:lvl4pPr marL="90772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21030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51287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81545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118025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420600" algn="l" defTabSz="605150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pate@auburnschools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0FF9E3-A73C-4F3B-801A-2C4AC6715D89}"/>
              </a:ext>
            </a:extLst>
          </p:cNvPr>
          <p:cNvSpPr txBox="1"/>
          <p:nvPr/>
        </p:nvSpPr>
        <p:spPr>
          <a:xfrm>
            <a:off x="333631" y="1389646"/>
            <a:ext cx="7055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entury Gothic" panose="020B0502020202020204" pitchFamily="34" charset="0"/>
              </a:rPr>
              <a:t>Mrs. Pate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C26E2B-FD9C-4FC9-9B65-2AB55A193BA1}"/>
              </a:ext>
            </a:extLst>
          </p:cNvPr>
          <p:cNvSpPr txBox="1"/>
          <p:nvPr/>
        </p:nvSpPr>
        <p:spPr>
          <a:xfrm>
            <a:off x="3770288" y="2724215"/>
            <a:ext cx="36174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 Gothic" panose="020B0502020202020204" pitchFamily="34" charset="0"/>
              </a:rPr>
              <a:t>I am overjoyed to welcome you to our 2</a:t>
            </a:r>
            <a:r>
              <a:rPr lang="en-US" sz="1600" baseline="30000" dirty="0">
                <a:latin typeface="Century Gothic" panose="020B0502020202020204" pitchFamily="34" charset="0"/>
              </a:rPr>
              <a:t>nd</a:t>
            </a:r>
            <a:r>
              <a:rPr lang="en-US" sz="1600" dirty="0">
                <a:latin typeface="Century Gothic" panose="020B0502020202020204" pitchFamily="34" charset="0"/>
              </a:rPr>
              <a:t> grade family!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 I look forward to building a classroom full of curious and courageous campers this year!! We will work hard and have fun!! I look forward to growing and glowing our best together!!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Welcome to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The Pate Pals!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Love, </a:t>
            </a:r>
          </a:p>
          <a:p>
            <a:pPr algn="ctr"/>
            <a:r>
              <a:rPr lang="en-US" sz="1600" dirty="0">
                <a:latin typeface="Century Gothic" panose="020B0502020202020204" pitchFamily="34" charset="0"/>
              </a:rPr>
              <a:t>Mrs. Pate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D4FAB9-1B8F-436F-9E89-8C053573DBCC}"/>
              </a:ext>
            </a:extLst>
          </p:cNvPr>
          <p:cNvSpPr txBox="1"/>
          <p:nvPr/>
        </p:nvSpPr>
        <p:spPr>
          <a:xfrm>
            <a:off x="677482" y="3299373"/>
            <a:ext cx="2456597" cy="1896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Editable</a:t>
            </a: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Add image directions on Teacher Note Page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1A450-93B2-479E-A3F2-F298D7E8190A}"/>
              </a:ext>
            </a:extLst>
          </p:cNvPr>
          <p:cNvSpPr txBox="1"/>
          <p:nvPr/>
        </p:nvSpPr>
        <p:spPr>
          <a:xfrm>
            <a:off x="279709" y="5749697"/>
            <a:ext cx="3297837" cy="993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Contact Information</a:t>
            </a:r>
          </a:p>
          <a:p>
            <a:r>
              <a:rPr lang="en-US" dirty="0">
                <a:latin typeface="Century Gothic" panose="020B0502020202020204" pitchFamily="34" charset="0"/>
              </a:rPr>
              <a:t>Email: </a:t>
            </a:r>
            <a:r>
              <a:rPr lang="en-US" sz="1200" dirty="0">
                <a:latin typeface="Century Gothic" panose="020B0502020202020204" pitchFamily="34" charset="0"/>
                <a:hlinkClick r:id="rId3"/>
              </a:rPr>
              <a:t>dpate@auburnschools.org</a:t>
            </a:r>
            <a:r>
              <a:rPr lang="en-US" sz="1200" dirty="0">
                <a:latin typeface="Century Gothic" panose="020B0502020202020204" pitchFamily="34" charset="0"/>
              </a:rPr>
              <a:t> </a:t>
            </a:r>
          </a:p>
          <a:p>
            <a:r>
              <a:rPr lang="en-US" sz="1950" dirty="0">
                <a:latin typeface="Century Gothic" panose="020B0502020202020204" pitchFamily="34" charset="0"/>
              </a:rPr>
              <a:t>Phone</a:t>
            </a:r>
            <a:r>
              <a:rPr lang="en-US" sz="1200" dirty="0">
                <a:latin typeface="Century Gothic" panose="020B0502020202020204" pitchFamily="34" charset="0"/>
              </a:rPr>
              <a:t>:     </a:t>
            </a:r>
            <a:r>
              <a:rPr lang="en-US" sz="1600" dirty="0">
                <a:latin typeface="Century Gothic" panose="020B0502020202020204" pitchFamily="34" charset="0"/>
              </a:rPr>
              <a:t>334-887-4900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217DF8-0A96-45E3-80AD-462CFEBC2297}"/>
              </a:ext>
            </a:extLst>
          </p:cNvPr>
          <p:cNvSpPr txBox="1"/>
          <p:nvPr/>
        </p:nvSpPr>
        <p:spPr>
          <a:xfrm>
            <a:off x="80040" y="6924095"/>
            <a:ext cx="3617441" cy="249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Meet the Teacher 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Friday, August 6 12p-2p 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Room 56</a:t>
            </a: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  <a:p>
            <a:pPr algn="ctr"/>
            <a:r>
              <a:rPr lang="en-US" b="1" dirty="0">
                <a:latin typeface="Century Gothic" panose="020B0502020202020204" pitchFamily="34" charset="0"/>
              </a:rPr>
              <a:t>1</a:t>
            </a:r>
            <a:r>
              <a:rPr lang="en-US" b="1" baseline="30000" dirty="0">
                <a:latin typeface="Century Gothic" panose="020B0502020202020204" pitchFamily="34" charset="0"/>
              </a:rPr>
              <a:t>st</a:t>
            </a:r>
            <a:r>
              <a:rPr lang="en-US" b="1" dirty="0">
                <a:latin typeface="Century Gothic" panose="020B0502020202020204" pitchFamily="34" charset="0"/>
              </a:rPr>
              <a:t> Day of 2</a:t>
            </a:r>
            <a:r>
              <a:rPr lang="en-US" b="1" baseline="30000" dirty="0">
                <a:latin typeface="Century Gothic" panose="020B0502020202020204" pitchFamily="34" charset="0"/>
              </a:rPr>
              <a:t>nd</a:t>
            </a:r>
            <a:r>
              <a:rPr lang="en-US" b="1" dirty="0">
                <a:latin typeface="Century Gothic" panose="020B0502020202020204" pitchFamily="34" charset="0"/>
              </a:rPr>
              <a:t> Grade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Tuesday, August 10 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Students may enter at 7:10am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69B379-C14A-41AD-80B0-344BD8AC72EB}"/>
              </a:ext>
            </a:extLst>
          </p:cNvPr>
          <p:cNvSpPr txBox="1"/>
          <p:nvPr/>
        </p:nvSpPr>
        <p:spPr>
          <a:xfrm>
            <a:off x="3846320" y="6490964"/>
            <a:ext cx="3617441" cy="3586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latin typeface="Century Gothic" panose="020B0502020202020204" pitchFamily="34" charset="0"/>
              </a:rPr>
              <a:t>Favorites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Book: </a:t>
            </a:r>
            <a:r>
              <a:rPr lang="en-US" sz="1700" u="sng" dirty="0">
                <a:latin typeface="Century Gothic" panose="020B0502020202020204" pitchFamily="34" charset="0"/>
              </a:rPr>
              <a:t>The Tale of </a:t>
            </a:r>
            <a:r>
              <a:rPr lang="en-US" sz="1700" u="sng" dirty="0" err="1">
                <a:latin typeface="Century Gothic" panose="020B0502020202020204" pitchFamily="34" charset="0"/>
              </a:rPr>
              <a:t>Despereaux</a:t>
            </a:r>
            <a:endParaRPr lang="en-US" sz="1700" u="sng" dirty="0">
              <a:latin typeface="Century Gothic" panose="020B0502020202020204" pitchFamily="34" charset="0"/>
            </a:endParaRPr>
          </a:p>
          <a:p>
            <a:r>
              <a:rPr lang="en-US" sz="1700" dirty="0">
                <a:latin typeface="Century Gothic" panose="020B0502020202020204" pitchFamily="34" charset="0"/>
              </a:rPr>
              <a:t>Subject: Reading 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Sport: Auburn Football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Drink: Coffee, La Croix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Food: Sushi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Place: Lake Martin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Movie: Wonder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DRES Tradition: </a:t>
            </a:r>
          </a:p>
          <a:p>
            <a:r>
              <a:rPr lang="en-US" sz="1700" dirty="0">
                <a:latin typeface="Century Gothic" panose="020B0502020202020204" pitchFamily="34" charset="0"/>
              </a:rPr>
              <a:t>Rocket Run</a:t>
            </a:r>
          </a:p>
          <a:p>
            <a:pPr algn="ctr"/>
            <a:endParaRPr lang="en-US" sz="1700" dirty="0">
              <a:latin typeface="Century Gothic" panose="020B0502020202020204" pitchFamily="34" charset="0"/>
            </a:endParaRPr>
          </a:p>
          <a:p>
            <a:pPr algn="ctr"/>
            <a:endParaRPr lang="en-US" dirty="0">
              <a:latin typeface="Century Gothic" panose="020B0502020202020204" pitchFamily="34" charset="0"/>
            </a:endParaRPr>
          </a:p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2E4AD94-9014-E049-93C2-3A72939C18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31" y="2312976"/>
            <a:ext cx="3243915" cy="325618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63884615"/>
      </p:ext>
    </p:extLst>
  </p:cSld>
  <p:clrMapOvr>
    <a:masterClrMapping/>
  </p:clrMapOvr>
</p:sld>
</file>

<file path=ppt/theme/theme1.xml><?xml version="1.0" encoding="utf-8"?>
<a:theme xmlns:a="http://schemas.openxmlformats.org/drawingml/2006/main" name="Jacqueline 2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queline 2 Theme" id="{F2A0E46D-CB3E-4333-BAEF-F79F24F7802B}" vid="{63EAA7B2-CC44-493F-AE9F-A2C96BBEF6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Editable Farmhouse Meet the Teacher Templates 2021</Template>
  <TotalTime>104</TotalTime>
  <Words>141</Words>
  <Application>Microsoft Macintosh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Jacqueline 2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Ortiz</dc:creator>
  <cp:lastModifiedBy>Pate, Dana</cp:lastModifiedBy>
  <cp:revision>12</cp:revision>
  <cp:lastPrinted>2020-07-02T16:03:04Z</cp:lastPrinted>
  <dcterms:created xsi:type="dcterms:W3CDTF">2021-06-12T18:53:20Z</dcterms:created>
  <dcterms:modified xsi:type="dcterms:W3CDTF">2021-07-26T03:59:19Z</dcterms:modified>
</cp:coreProperties>
</file>